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79750-788B-4C7B-9D1C-F92B4FFBC2E6}" v="286" dt="2023-09-13T19:53:57.031"/>
    <p1510:client id="{CD5CD02A-F6F8-4556-A8B8-537929C1C674}" v="1" dt="2023-09-13T19:46:54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scott, Christopher S LTC USARMY HQDA TJAGLCS (USA)" userId="1eeb7835-fa72-41d9-b6df-be1459bb8c5c" providerId="ADAL" clId="{06979750-788B-4C7B-9D1C-F92B4FFBC2E6}"/>
    <pc:docChg chg="undo custSel delSld modSld modMainMaster">
      <pc:chgData name="Glascott, Christopher S LTC USARMY HQDA TJAGLCS (USA)" userId="1eeb7835-fa72-41d9-b6df-be1459bb8c5c" providerId="ADAL" clId="{06979750-788B-4C7B-9D1C-F92B4FFBC2E6}" dt="2023-09-13T19:53:57.031" v="279" actId="6549"/>
      <pc:docMkLst>
        <pc:docMk/>
      </pc:docMkLst>
      <pc:sldChg chg="del">
        <pc:chgData name="Glascott, Christopher S LTC USARMY HQDA TJAGLCS (USA)" userId="1eeb7835-fa72-41d9-b6df-be1459bb8c5c" providerId="ADAL" clId="{06979750-788B-4C7B-9D1C-F92B4FFBC2E6}" dt="2023-09-13T19:47:36.736" v="0" actId="47"/>
        <pc:sldMkLst>
          <pc:docMk/>
          <pc:sldMk cId="3960873092" sldId="256"/>
        </pc:sldMkLst>
      </pc:sldChg>
      <pc:sldChg chg="delSp modSp mod modNotesTx">
        <pc:chgData name="Glascott, Christopher S LTC USARMY HQDA TJAGLCS (USA)" userId="1eeb7835-fa72-41d9-b6df-be1459bb8c5c" providerId="ADAL" clId="{06979750-788B-4C7B-9D1C-F92B4FFBC2E6}" dt="2023-09-13T19:53:57.031" v="279" actId="6549"/>
        <pc:sldMkLst>
          <pc:docMk/>
          <pc:sldMk cId="587785162" sldId="257"/>
        </pc:sldMkLst>
        <pc:spChg chg="mod">
          <ac:chgData name="Glascott, Christopher S LTC USARMY HQDA TJAGLCS (USA)" userId="1eeb7835-fa72-41d9-b6df-be1459bb8c5c" providerId="ADAL" clId="{06979750-788B-4C7B-9D1C-F92B4FFBC2E6}" dt="2023-09-13T19:48:16.310" v="55" actId="20577"/>
          <ac:spMkLst>
            <pc:docMk/>
            <pc:sldMk cId="587785162" sldId="257"/>
            <ac:spMk id="2" creationId="{BFB2A350-4FEC-2F66-415D-ACA2565113F1}"/>
          </ac:spMkLst>
        </pc:spChg>
        <pc:spChg chg="mod">
          <ac:chgData name="Glascott, Christopher S LTC USARMY HQDA TJAGLCS (USA)" userId="1eeb7835-fa72-41d9-b6df-be1459bb8c5c" providerId="ADAL" clId="{06979750-788B-4C7B-9D1C-F92B4FFBC2E6}" dt="2023-09-13T19:52:38.876" v="276" actId="20577"/>
          <ac:spMkLst>
            <pc:docMk/>
            <pc:sldMk cId="587785162" sldId="257"/>
            <ac:spMk id="3" creationId="{79A2B4AA-1137-40E1-6F77-A9F025A9974D}"/>
          </ac:spMkLst>
        </pc:spChg>
        <pc:spChg chg="del">
          <ac:chgData name="Glascott, Christopher S LTC USARMY HQDA TJAGLCS (USA)" userId="1eeb7835-fa72-41d9-b6df-be1459bb8c5c" providerId="ADAL" clId="{06979750-788B-4C7B-9D1C-F92B4FFBC2E6}" dt="2023-09-13T19:53:36.402" v="278" actId="478"/>
          <ac:spMkLst>
            <pc:docMk/>
            <pc:sldMk cId="587785162" sldId="257"/>
            <ac:spMk id="4" creationId="{93BC1585-68A4-F9C0-2B0B-473C8BDBF428}"/>
          </ac:spMkLst>
        </pc:spChg>
        <pc:picChg chg="mod">
          <ac:chgData name="Glascott, Christopher S LTC USARMY HQDA TJAGLCS (USA)" userId="1eeb7835-fa72-41d9-b6df-be1459bb8c5c" providerId="ADAL" clId="{06979750-788B-4C7B-9D1C-F92B4FFBC2E6}" dt="2023-09-13T19:50:18.917" v="144" actId="1076"/>
          <ac:picMkLst>
            <pc:docMk/>
            <pc:sldMk cId="587785162" sldId="257"/>
            <ac:picMk id="6" creationId="{488EEA8C-1397-DE63-8C7A-4961840158DE}"/>
          </ac:picMkLst>
        </pc:picChg>
        <pc:picChg chg="del">
          <ac:chgData name="Glascott, Christopher S LTC USARMY HQDA TJAGLCS (USA)" userId="1eeb7835-fa72-41d9-b6df-be1459bb8c5c" providerId="ADAL" clId="{06979750-788B-4C7B-9D1C-F92B4FFBC2E6}" dt="2023-09-13T19:49:36.583" v="139" actId="478"/>
          <ac:picMkLst>
            <pc:docMk/>
            <pc:sldMk cId="587785162" sldId="257"/>
            <ac:picMk id="7" creationId="{16FA0CB7-2A49-FE99-B0B9-F3114A5F50D1}"/>
          </ac:picMkLst>
        </pc:picChg>
        <pc:picChg chg="del">
          <ac:chgData name="Glascott, Christopher S LTC USARMY HQDA TJAGLCS (USA)" userId="1eeb7835-fa72-41d9-b6df-be1459bb8c5c" providerId="ADAL" clId="{06979750-788B-4C7B-9D1C-F92B4FFBC2E6}" dt="2023-09-13T19:49:37.972" v="140" actId="478"/>
          <ac:picMkLst>
            <pc:docMk/>
            <pc:sldMk cId="587785162" sldId="257"/>
            <ac:picMk id="8" creationId="{8B32F082-4F05-306C-74D9-68B4A4521993}"/>
          </ac:picMkLst>
        </pc:picChg>
      </pc:sldChg>
      <pc:sldMasterChg chg="delSp mod">
        <pc:chgData name="Glascott, Christopher S LTC USARMY HQDA TJAGLCS (USA)" userId="1eeb7835-fa72-41d9-b6df-be1459bb8c5c" providerId="ADAL" clId="{06979750-788B-4C7B-9D1C-F92B4FFBC2E6}" dt="2023-09-13T19:53:26.398" v="277" actId="478"/>
        <pc:sldMasterMkLst>
          <pc:docMk/>
          <pc:sldMasterMk cId="1293785665" sldId="2147483648"/>
        </pc:sldMasterMkLst>
        <pc:spChg chg="del">
          <ac:chgData name="Glascott, Christopher S LTC USARMY HQDA TJAGLCS (USA)" userId="1eeb7835-fa72-41d9-b6df-be1459bb8c5c" providerId="ADAL" clId="{06979750-788B-4C7B-9D1C-F92B4FFBC2E6}" dt="2023-09-13T19:53:26.398" v="277" actId="478"/>
          <ac:spMkLst>
            <pc:docMk/>
            <pc:sldMasterMk cId="1293785665" sldId="2147483648"/>
            <ac:spMk id="5" creationId="{A91D4098-494C-4AA3-95C0-5D3371307DC2}"/>
          </ac:spMkLst>
        </pc:spChg>
      </pc:sldMasterChg>
    </pc:docChg>
  </pc:docChgLst>
  <pc:docChgLst>
    <pc:chgData name="Akinsanya, Tolulope O (Tolu) MAJ USARMY HQDA TJAGLCS (USA)" userId="cc410e51-6b2d-42a3-ae73-1ae6d427a4ac" providerId="ADAL" clId="{29BF8C16-CCCF-4A54-87E7-547B1E4B43DE}"/>
    <pc:docChg chg="custSel delSld modSld">
      <pc:chgData name="Akinsanya, Tolulope O (Tolu) MAJ USARMY HQDA TJAGLCS (USA)" userId="cc410e51-6b2d-42a3-ae73-1ae6d427a4ac" providerId="ADAL" clId="{29BF8C16-CCCF-4A54-87E7-547B1E4B43DE}" dt="2023-08-04T18:54:16.525" v="679" actId="20577"/>
      <pc:docMkLst>
        <pc:docMk/>
      </pc:docMkLst>
      <pc:sldChg chg="modSp mod">
        <pc:chgData name="Akinsanya, Tolulope O (Tolu) MAJ USARMY HQDA TJAGLCS (USA)" userId="cc410e51-6b2d-42a3-ae73-1ae6d427a4ac" providerId="ADAL" clId="{29BF8C16-CCCF-4A54-87E7-547B1E4B43DE}" dt="2023-08-04T18:54:16.525" v="679" actId="20577"/>
        <pc:sldMkLst>
          <pc:docMk/>
          <pc:sldMk cId="3960873092" sldId="256"/>
        </pc:sldMkLst>
        <pc:spChg chg="mod">
          <ac:chgData name="Akinsanya, Tolulope O (Tolu) MAJ USARMY HQDA TJAGLCS (USA)" userId="cc410e51-6b2d-42a3-ae73-1ae6d427a4ac" providerId="ADAL" clId="{29BF8C16-CCCF-4A54-87E7-547B1E4B43DE}" dt="2023-08-04T18:54:16.525" v="679" actId="20577"/>
          <ac:spMkLst>
            <pc:docMk/>
            <pc:sldMk cId="3960873092" sldId="256"/>
            <ac:spMk id="8" creationId="{C47780FD-F352-4828-A652-E2239A3B90E0}"/>
          </ac:spMkLst>
        </pc:spChg>
        <pc:spChg chg="mod">
          <ac:chgData name="Akinsanya, Tolulope O (Tolu) MAJ USARMY HQDA TJAGLCS (USA)" userId="cc410e51-6b2d-42a3-ae73-1ae6d427a4ac" providerId="ADAL" clId="{29BF8C16-CCCF-4A54-87E7-547B1E4B43DE}" dt="2023-08-04T18:53:52.187" v="645" actId="20577"/>
          <ac:spMkLst>
            <pc:docMk/>
            <pc:sldMk cId="3960873092" sldId="256"/>
            <ac:spMk id="12" creationId="{C81B3180-FA85-4690-9143-FAE42B0ACD10}"/>
          </ac:spMkLst>
        </pc:spChg>
      </pc:sldChg>
      <pc:sldChg chg="addSp modSp mod modNotesTx">
        <pc:chgData name="Akinsanya, Tolulope O (Tolu) MAJ USARMY HQDA TJAGLCS (USA)" userId="cc410e51-6b2d-42a3-ae73-1ae6d427a4ac" providerId="ADAL" clId="{29BF8C16-CCCF-4A54-87E7-547B1E4B43DE}" dt="2023-08-04T18:53:08.435" v="604" actId="20577"/>
        <pc:sldMkLst>
          <pc:docMk/>
          <pc:sldMk cId="587785162" sldId="257"/>
        </pc:sldMkLst>
        <pc:spChg chg="mod">
          <ac:chgData name="Akinsanya, Tolulope O (Tolu) MAJ USARMY HQDA TJAGLCS (USA)" userId="cc410e51-6b2d-42a3-ae73-1ae6d427a4ac" providerId="ADAL" clId="{29BF8C16-CCCF-4A54-87E7-547B1E4B43DE}" dt="2023-08-04T18:43:46.302" v="28" actId="20577"/>
          <ac:spMkLst>
            <pc:docMk/>
            <pc:sldMk cId="587785162" sldId="257"/>
            <ac:spMk id="2" creationId="{BFB2A350-4FEC-2F66-415D-ACA2565113F1}"/>
          </ac:spMkLst>
        </pc:spChg>
        <pc:spChg chg="mod">
          <ac:chgData name="Akinsanya, Tolulope O (Tolu) MAJ USARMY HQDA TJAGLCS (USA)" userId="cc410e51-6b2d-42a3-ae73-1ae6d427a4ac" providerId="ADAL" clId="{29BF8C16-CCCF-4A54-87E7-547B1E4B43DE}" dt="2023-08-04T18:53:08.435" v="604" actId="20577"/>
          <ac:spMkLst>
            <pc:docMk/>
            <pc:sldMk cId="587785162" sldId="257"/>
            <ac:spMk id="3" creationId="{79A2B4AA-1137-40E1-6F77-A9F025A9974D}"/>
          </ac:spMkLst>
        </pc:spChg>
        <pc:picChg chg="add mod">
          <ac:chgData name="Akinsanya, Tolulope O (Tolu) MAJ USARMY HQDA TJAGLCS (USA)" userId="cc410e51-6b2d-42a3-ae73-1ae6d427a4ac" providerId="ADAL" clId="{29BF8C16-CCCF-4A54-87E7-547B1E4B43DE}" dt="2023-08-04T18:45:48.581" v="62" actId="1035"/>
          <ac:picMkLst>
            <pc:docMk/>
            <pc:sldMk cId="587785162" sldId="257"/>
            <ac:picMk id="6" creationId="{488EEA8C-1397-DE63-8C7A-4961840158DE}"/>
          </ac:picMkLst>
        </pc:picChg>
        <pc:picChg chg="add mod">
          <ac:chgData name="Akinsanya, Tolulope O (Tolu) MAJ USARMY HQDA TJAGLCS (USA)" userId="cc410e51-6b2d-42a3-ae73-1ae6d427a4ac" providerId="ADAL" clId="{29BF8C16-CCCF-4A54-87E7-547B1E4B43DE}" dt="2023-08-04T18:45:52.118" v="72" actId="1035"/>
          <ac:picMkLst>
            <pc:docMk/>
            <pc:sldMk cId="587785162" sldId="257"/>
            <ac:picMk id="7" creationId="{16FA0CB7-2A49-FE99-B0B9-F3114A5F50D1}"/>
          </ac:picMkLst>
        </pc:picChg>
        <pc:picChg chg="add mod">
          <ac:chgData name="Akinsanya, Tolulope O (Tolu) MAJ USARMY HQDA TJAGLCS (USA)" userId="cc410e51-6b2d-42a3-ae73-1ae6d427a4ac" providerId="ADAL" clId="{29BF8C16-CCCF-4A54-87E7-547B1E4B43DE}" dt="2023-08-04T18:45:55.076" v="85" actId="1035"/>
          <ac:picMkLst>
            <pc:docMk/>
            <pc:sldMk cId="587785162" sldId="257"/>
            <ac:picMk id="8" creationId="{8B32F082-4F05-306C-74D9-68B4A4521993}"/>
          </ac:picMkLst>
        </pc:picChg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3233109083" sldId="258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295853795" sldId="259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2936703636" sldId="260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3189024630" sldId="262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9884735" sldId="263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1333979762" sldId="264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597424663" sldId="265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4219573720" sldId="266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3598455059" sldId="267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42:38.076" v="0" actId="47"/>
        <pc:sldMkLst>
          <pc:docMk/>
          <pc:sldMk cId="1470783787" sldId="268"/>
        </pc:sldMkLst>
      </pc:sldChg>
      <pc:sldChg chg="del">
        <pc:chgData name="Akinsanya, Tolulope O (Tolu) MAJ USARMY HQDA TJAGLCS (USA)" userId="cc410e51-6b2d-42a3-ae73-1ae6d427a4ac" providerId="ADAL" clId="{29BF8C16-CCCF-4A54-87E7-547B1E4B43DE}" dt="2023-08-04T18:53:28.855" v="605" actId="47"/>
        <pc:sldMkLst>
          <pc:docMk/>
          <pc:sldMk cId="744936239" sldId="270"/>
        </pc:sldMkLst>
      </pc:sldChg>
    </pc:docChg>
  </pc:docChgLst>
  <pc:docChgLst>
    <pc:chgData name="Glascott, Christopher S LTC USARMY HQDA TJAGLCS (USA)" userId="S::christopher.s.glascott.mil@army.mil::1eeb7835-fa72-41d9-b6df-be1459bb8c5c" providerId="AD" clId="Web-{CD5CD02A-F6F8-4556-A8B8-537929C1C674}"/>
    <pc:docChg chg="modSld">
      <pc:chgData name="Glascott, Christopher S LTC USARMY HQDA TJAGLCS (USA)" userId="S::christopher.s.glascott.mil@army.mil::1eeb7835-fa72-41d9-b6df-be1459bb8c5c" providerId="AD" clId="Web-{CD5CD02A-F6F8-4556-A8B8-537929C1C674}" dt="2023-09-13T19:46:54.601" v="0" actId="20577"/>
      <pc:docMkLst>
        <pc:docMk/>
      </pc:docMkLst>
      <pc:sldChg chg="modSp">
        <pc:chgData name="Glascott, Christopher S LTC USARMY HQDA TJAGLCS (USA)" userId="S::christopher.s.glascott.mil@army.mil::1eeb7835-fa72-41d9-b6df-be1459bb8c5c" providerId="AD" clId="Web-{CD5CD02A-F6F8-4556-A8B8-537929C1C674}" dt="2023-09-13T19:46:54.601" v="0" actId="20577"/>
        <pc:sldMkLst>
          <pc:docMk/>
          <pc:sldMk cId="587785162" sldId="257"/>
        </pc:sldMkLst>
        <pc:spChg chg="mod">
          <ac:chgData name="Glascott, Christopher S LTC USARMY HQDA TJAGLCS (USA)" userId="S::christopher.s.glascott.mil@army.mil::1eeb7835-fa72-41d9-b6df-be1459bb8c5c" providerId="AD" clId="Web-{CD5CD02A-F6F8-4556-A8B8-537929C1C674}" dt="2023-09-13T19:46:54.601" v="0" actId="20577"/>
          <ac:spMkLst>
            <pc:docMk/>
            <pc:sldMk cId="587785162" sldId="257"/>
            <ac:spMk id="2" creationId="{BFB2A350-4FEC-2F66-415D-ACA2565113F1}"/>
          </ac:spMkLst>
        </pc:spChg>
      </pc:sldChg>
    </pc:docChg>
  </pc:docChgLst>
  <pc:docChgLst>
    <pc:chgData name="Glascott, Christopher S LTC USARMY HQDA TJAGLCS (USA)" userId="1eeb7835-fa72-41d9-b6df-be1459bb8c5c" providerId="ADAL" clId="{E74889F7-5366-496D-AE88-9607AE8E4FBF}"/>
    <pc:docChg chg="modSld">
      <pc:chgData name="Glascott, Christopher S LTC USARMY HQDA TJAGLCS (USA)" userId="1eeb7835-fa72-41d9-b6df-be1459bb8c5c" providerId="ADAL" clId="{E74889F7-5366-496D-AE88-9607AE8E4FBF}" dt="2023-09-13T21:07:14.136" v="230" actId="1036"/>
      <pc:docMkLst>
        <pc:docMk/>
      </pc:docMkLst>
      <pc:sldChg chg="modSp mod">
        <pc:chgData name="Glascott, Christopher S LTC USARMY HQDA TJAGLCS (USA)" userId="1eeb7835-fa72-41d9-b6df-be1459bb8c5c" providerId="ADAL" clId="{E74889F7-5366-496D-AE88-9607AE8E4FBF}" dt="2023-09-13T21:07:14.136" v="230" actId="1036"/>
        <pc:sldMkLst>
          <pc:docMk/>
          <pc:sldMk cId="587785162" sldId="257"/>
        </pc:sldMkLst>
        <pc:spChg chg="mod">
          <ac:chgData name="Glascott, Christopher S LTC USARMY HQDA TJAGLCS (USA)" userId="1eeb7835-fa72-41d9-b6df-be1459bb8c5c" providerId="ADAL" clId="{E74889F7-5366-496D-AE88-9607AE8E4FBF}" dt="2023-09-13T21:07:14.136" v="230" actId="1036"/>
          <ac:spMkLst>
            <pc:docMk/>
            <pc:sldMk cId="587785162" sldId="257"/>
            <ac:spMk id="3" creationId="{79A2B4AA-1137-40E1-6F77-A9F025A997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9667-2E7D-4961-BBD1-EFCD68E575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78B3B-2B57-48DA-ADEE-B9F3D3BA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78B3B-2B57-48DA-ADEE-B9F3D3BA7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3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09A5-9CAA-4E7B-B37B-9043F4229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B526E-BE3D-494D-8517-9A38DB9BA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3D1A4-98A1-4D36-8DB6-73841557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3479-8717-4E60-A851-7A9F249013E5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78311-E3CB-43E4-9AE8-6B2734CD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8953" y="652531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POC and Date: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F0C7B-60DD-4151-AC30-46B32DBB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42570"/>
            <a:ext cx="2743200" cy="365125"/>
          </a:xfrm>
        </p:spPr>
        <p:txBody>
          <a:bodyPr/>
          <a:lstStyle/>
          <a:p>
            <a:fld id="{738CC3AA-71AF-4503-B7DD-2C1F3FB1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2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B67A-53E2-495C-B39D-D7BE494A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355" y="20548"/>
            <a:ext cx="7681645" cy="472611"/>
          </a:xfrm>
        </p:spPr>
        <p:txBody>
          <a:bodyPr>
            <a:noAutofit/>
          </a:bodyPr>
          <a:lstStyle>
            <a:lvl1pPr algn="r">
              <a:defRPr sz="40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94C0B-6BB5-4145-B13A-ED5A0DB9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560"/>
            <a:ext cx="10515600" cy="527615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70989-A61E-48A5-A23D-C907B506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8D84-5347-4F47-85F6-386B9A00B0BE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012A7-2149-45E0-9B3A-8C8F1C54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8892" y="652531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POC and Date: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BB8E-4343-48DD-9F03-D2112397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72387"/>
            <a:ext cx="2743200" cy="365125"/>
          </a:xfrm>
        </p:spPr>
        <p:txBody>
          <a:bodyPr/>
          <a:lstStyle/>
          <a:p>
            <a:fld id="{738CC3AA-71AF-4503-B7DD-2C1F3FB1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8BAB3-662B-41BC-8BAB-92208AF6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72F67-4906-4D96-BE04-EE155918E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DC385-D818-43E9-A48C-EBBBE3946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9625-2FDA-433D-8A02-6B829CECFA8B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69A2F-EBFF-41DE-9F40-115287BC5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63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fld id="{738CC3AA-71AF-4503-B7DD-2C1F3FB15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B6724-F678-4195-8C6D-CC8A34B67572}"/>
              </a:ext>
            </a:extLst>
          </p:cNvPr>
          <p:cNvSpPr/>
          <p:nvPr userDrawn="1"/>
        </p:nvSpPr>
        <p:spPr>
          <a:xfrm>
            <a:off x="0" y="-9831"/>
            <a:ext cx="12192000" cy="540774"/>
          </a:xfrm>
          <a:prstGeom prst="rect">
            <a:avLst/>
          </a:prstGeom>
          <a:gradFill flip="none" rotWithShape="1">
            <a:gsLst>
              <a:gs pos="76000">
                <a:schemeClr val="bg2">
                  <a:lumMod val="25000"/>
                </a:schemeClr>
              </a:gs>
              <a:gs pos="91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B34BB-BFAC-466C-ACEC-FA818486E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2416" b="33586"/>
          <a:stretch/>
        </p:blipFill>
        <p:spPr>
          <a:xfrm>
            <a:off x="84901" y="109312"/>
            <a:ext cx="855663" cy="850512"/>
          </a:xfrm>
          <a:prstGeom prst="rect">
            <a:avLst/>
          </a:prstGeom>
          <a:solidFill>
            <a:srgbClr val="1A1A4D"/>
          </a:solidFill>
          <a:ln w="73025" cmpd="thickThin"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CA5FD4-047C-4A22-A612-76BE5DBD9B4B}"/>
              </a:ext>
            </a:extLst>
          </p:cNvPr>
          <p:cNvSpPr txBox="1"/>
          <p:nvPr userDrawn="1"/>
        </p:nvSpPr>
        <p:spPr>
          <a:xfrm>
            <a:off x="-55419" y="6481548"/>
            <a:ext cx="3029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>
                <a:latin typeface="Arial" panose="020B0604020202020204" pitchFamily="34" charset="0"/>
                <a:cs typeface="Arial" panose="020B0604020202020204" pitchFamily="34" charset="0"/>
              </a:rPr>
              <a:t>The Judge Advocate General’s</a:t>
            </a:r>
          </a:p>
          <a:p>
            <a:r>
              <a:rPr lang="en-US" sz="1050" b="1" i="1">
                <a:latin typeface="Arial" panose="020B0604020202020204" pitchFamily="34" charset="0"/>
                <a:cs typeface="Arial" panose="020B0604020202020204" pitchFamily="34" charset="0"/>
              </a:rPr>
              <a:t>Legal Center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5A4B21-0625-4A7D-9E1A-62F576358D96}"/>
              </a:ext>
            </a:extLst>
          </p:cNvPr>
          <p:cNvSpPr txBox="1"/>
          <p:nvPr userDrawn="1"/>
        </p:nvSpPr>
        <p:spPr>
          <a:xfrm>
            <a:off x="10439405" y="6540466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29378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A350-4FEC-2F66-415D-ACA25651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51" y="0"/>
            <a:ext cx="11320750" cy="493159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FM 3-84, Legal Support to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2B4AA-1137-40E1-6F77-A9F025A99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839440"/>
            <a:ext cx="8466506" cy="56444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Army’s Primary Source of Doctrine for Legal Support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Updated in September 2023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Numbering changed from FM 1-04 to FM 3-84 to conform with JP 3-84 and add emphasis </a:t>
            </a:r>
            <a:r>
              <a:rPr lang="en-US" sz="2400" dirty="0">
                <a:solidFill>
                  <a:srgbClr val="000000"/>
                </a:solidFill>
              </a:rPr>
              <a:t>of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 role of JAs in operations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Added a practical legal running estimate appendix based on feedback from combat training centers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b="0" i="0" u="none" strike="noStrike" baseline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Incorporated changes to FM 3-0 with a focus on multidomain operations and emphasis on early integration of Judge Advocates in planning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400" b="0" i="0" u="none" strike="noStrike" baseline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b="0" i="1" u="none" strike="noStrike" baseline="0" dirty="0">
                <a:solidFill>
                  <a:srgbClr val="000000"/>
                </a:solidFill>
              </a:rPr>
              <a:t>Key Point: Legal support crosses all Warfighting Functions; staff planners must make allowances for legal assets at various command posts and nodes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2E7B3-45A1-04A3-A192-7A342EB2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C3AA-71AF-4503-B7DD-2C1F3FB15F8E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EEA8C-1397-DE63-8C7A-496184015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3484" y="1263140"/>
            <a:ext cx="3172983" cy="4331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78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1b1e90ed14275899dc7b22647212850a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08bb4264300722fe7df087438f57e526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1a3da1c-454a-44be-8fdb-1fc4ec685414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3D60B1-2378-4FE7-AFFA-B423AF77A02A}">
  <ds:schemaRefs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c93905bf-b08c-430b-8630-76f4d352397a"/>
    <ds:schemaRef ds:uri="4233fc49-3339-4531-8895-cee7bd22929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BE93B37-2489-491A-BC70-63C194383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3CA6B4-AFB2-4FE0-92DC-C14BE31A32CD}">
  <ds:schemaRefs>
    <ds:schemaRef ds:uri="4233fc49-3339-4531-8895-cee7bd229291"/>
    <ds:schemaRef ds:uri="c93905bf-b08c-430b-8630-76f4d35239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FM 3-84, Legal Support to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Glascott, Christopher S LTC USARMY HQDA TJAGLCS (USA)</dc:creator>
  <cp:lastModifiedBy>Glascott, Christopher S LTC USARMY HQDA TJAGLCS (USA)</cp:lastModifiedBy>
  <cp:revision>1</cp:revision>
  <dcterms:created xsi:type="dcterms:W3CDTF">2022-08-23T13:19:01Z</dcterms:created>
  <dcterms:modified xsi:type="dcterms:W3CDTF">2023-09-13T21:07:22Z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MediaServiceImageTags">
    <vt:lpwstr/>
  </property>
</Properties>
</file>